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613066-FBC2-0C10-37D8-088A6AD483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2B17E6-4959-DE89-542D-E08D70BA1D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CFA465-4EF1-BADF-02F7-3EE5D3B1B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66AF67-39D5-DFC3-4E1C-0A01B44F9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6261CC-E2FE-3195-7850-60870A453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1848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CD6750-94DB-6530-B817-637A38ED5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CB210B-90A4-1865-52D4-B4DCE909DB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6C4616-DF2A-5229-5749-B0B23A5C9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2DF7D3-1D5A-CD95-0AFB-5470D09E9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818CDB-A8AE-9116-42C1-91E5FC878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25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2C901C8-F99F-D61C-01EE-0BA86D0FC7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EA8B33-4F87-323A-5D12-C72A76EB81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C900B3-D414-A3FE-99A5-33D293696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14792D-4572-E6AB-B1FF-9C64C2462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35E6D1-7FE4-9471-F7C2-54543564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05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BE5C7A-9175-9D2C-260E-5148DC7F2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5F6C4A-F422-296F-3ADB-6EE8C932A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C2DAD4-0141-79E9-E52E-CDF2EA7CC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71C89C-B489-C4C3-F35C-E68CA8F54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2BA959-B5C5-7D12-DAB9-B6D517D79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330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6B2FF-83F3-7C96-6B37-AE6961CC0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6BD16A-9F3E-E8F9-0266-906826DDB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369337-B900-91DE-7D12-0D4279773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2A38A7-9FBF-D235-4C08-D396745DE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F0433E-2B1E-D930-7AA6-79856470B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812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BF0D7E-DDD6-DC57-C92E-17AAE43CB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74FAFB-6F51-B292-4583-154B7BF325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11E79C-64C9-DDAA-6325-C8962C6397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A073A5-0FF5-7DD5-ED04-BD2CD9792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FC6118-E1D5-01E8-2C72-BDAB8F20C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E76778-3527-63CF-6C6F-F7F4A7EDE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067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2E86D3-B3FC-90C7-1EF0-CB3F6E5CB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633361-A757-CBE4-6D55-D91FB8A69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E1F212-3A10-BCE1-6E0A-D10FC5A08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C795EA-A2C4-D991-D2D0-5EB6DC2DC0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1DF960-9868-7BEA-1BC9-D2D6734C62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D9BE730-0EE3-BFCA-4081-1D297A674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E2E982-C97E-05A3-1021-22E9C4F10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13392B1-10AC-2C37-387F-D34941E9F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928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40F920-0128-1A0A-DABD-B3EA32D5E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D63C9AA-C547-3A41-91F8-3EA5FD765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3993BB-C9BD-1D53-D5BC-C92ABD1AD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E9306D4-8BCD-5352-82D7-E3487244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4647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6799C6-AA70-20E2-C619-91516CD03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FFAADD7-98CE-3BF4-D229-84E7ED040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B6CA43-5C07-8000-2165-A264F3310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011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DE4116-6B22-69BB-F20A-A7477E37A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7F46CA-86CE-8691-CC75-BE6E9A13F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F64AE40-CC87-B505-E723-68C6A2D6E9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BA91AC-4C33-4914-5504-DC461CAA2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B24B44-338C-586C-1E92-57C5A29B7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5CF65F-A7EA-F503-C900-FEB4F8AB7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073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88A9D7-815E-7D51-2CA2-7E46FF424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EAA7DC6-BF6C-ADB7-ADCD-C930F32DAD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8CCC4FA-BDCE-FB26-3FA3-581D6FF28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4FE52C-942D-9AE9-B6A1-CB79CD24A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20C271-3C12-A214-1F8F-A6503D543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E593FD-593B-2FA6-ABA7-032DD85DD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005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04A1288-2030-C312-D277-538866D4E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987DFB-8341-9311-F494-ACCCBAF08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842485-B336-B1C6-2028-C404ABDD97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B787C3-0CBC-4D29-84B7-DE343377CB42}" type="datetimeFigureOut">
              <a:rPr lang="ko-KR" altLang="en-US" smtClean="0"/>
              <a:t>2024-05-06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270B2C-41A4-FFB1-CE6B-A5082EB50D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178CA8-CA76-CEC5-9A9D-0953B7D3FF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5E9259-51AF-4E00-94C3-189DA47CA0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995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휴대 전화, 정보기기, 휴대용 통신 장치이(가) 표시된 사진&#10;&#10;자동 생성된 설명">
            <a:extLst>
              <a:ext uri="{FF2B5EF4-FFF2-40B4-BE49-F238E27FC236}">
                <a16:creationId xmlns:a16="http://schemas.microsoft.com/office/drawing/2014/main" id="{6B7DB751-8AFF-DE5A-F118-DACD909838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471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2256DC0B-639A-BC36-0335-A3037779E8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그림 4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A6ADB93A-D982-8518-43F8-6A7DF22B49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362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인쇄, 디자인이(가) 표시된 사진&#10;&#10;자동 생성된 설명">
            <a:extLst>
              <a:ext uri="{FF2B5EF4-FFF2-40B4-BE49-F238E27FC236}">
                <a16:creationId xmlns:a16="http://schemas.microsoft.com/office/drawing/2014/main" id="{AE8756B2-8644-32B2-9F4D-AC19B4535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그림 4" descr="텍스트, 스크린샷, 인쇄, 디자인이(가) 표시된 사진&#10;&#10;자동 생성된 설명">
            <a:extLst>
              <a:ext uri="{FF2B5EF4-FFF2-40B4-BE49-F238E27FC236}">
                <a16:creationId xmlns:a16="http://schemas.microsoft.com/office/drawing/2014/main" id="{F4C54F7D-506F-0FBE-D96C-3250C4019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825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09094F63-57B4-2DB9-A30F-8594AD4F9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096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인간의 얼굴, 스크린샷이(가) 표시된 사진&#10;&#10;자동 생성된 설명">
            <a:extLst>
              <a:ext uri="{FF2B5EF4-FFF2-40B4-BE49-F238E27FC236}">
                <a16:creationId xmlns:a16="http://schemas.microsoft.com/office/drawing/2014/main" id="{899558EE-98EE-484A-6FBA-1C4ABA5E3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785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6F94DE5C-C216-C78D-61FC-DE5FEB1834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737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478F830C-1B79-F572-443E-EAB7B2450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789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EA47284B-9137-AA35-B501-78BA298F76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861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도표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87339DE9-7BB9-29C6-B1B9-4B4473C0BB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20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도표이(가) 표시된 사진&#10;&#10;자동 생성된 설명">
            <a:extLst>
              <a:ext uri="{FF2B5EF4-FFF2-40B4-BE49-F238E27FC236}">
                <a16:creationId xmlns:a16="http://schemas.microsoft.com/office/drawing/2014/main" id="{5DF2BAB4-C3AB-6194-482B-6B886EE29C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719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도표, 소프트웨어이(가) 표시된 사진&#10;&#10;자동 생성된 설명">
            <a:extLst>
              <a:ext uri="{FF2B5EF4-FFF2-40B4-BE49-F238E27FC236}">
                <a16:creationId xmlns:a16="http://schemas.microsoft.com/office/drawing/2014/main" id="{CE825BB6-CB48-575E-5B15-1C3B784BE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537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와이드스크린</PresentationFormat>
  <Paragraphs>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김유진</dc:creator>
  <cp:lastModifiedBy>김유진</cp:lastModifiedBy>
  <cp:revision>1</cp:revision>
  <dcterms:created xsi:type="dcterms:W3CDTF">2024-05-05T17:48:42Z</dcterms:created>
  <dcterms:modified xsi:type="dcterms:W3CDTF">2024-05-05T17:56:15Z</dcterms:modified>
</cp:coreProperties>
</file>

<file path=docProps/thumbnail.jpeg>
</file>